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u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/>
              <a:t>Бог покликав Мойсея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він побачив, коли Мойсей почув голос Бога?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красива виноградна лоза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хмара і грім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палаючий кущ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розділене море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палаючий кущ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Гедеон і його 300 чоловік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lang="u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/>
              <a:t>Коли ангел Господній з’явився Гедеону, він сказав: «Господь з тобою, могутній воїне».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Судді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 Господній явився Гедеону і сказав: «З тобою Бог, могутній воїне». Бог дав йому впевненість через росу і руно.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він був упевнений, що Бог покликав його, він розбив Ваала та його жертовник, якому поклонялися ізраїльтяни.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сказав Гедеону вибрати воїнів, щоб перемогти мідіянітян. Згідно з вказівкою Божою, було обрано лише 300 чоловік.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дав йому чудовий план нападу на них. Дай їм, Боже, сурми і порожні банки зі смолоскипами всередині.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Вночі Гедеон і його 300 людей виконали план, який Бог дав їм. Вони виграли війну проти мідіянітян.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і його 300 воїнів виграли війну проти численних мідіянітян, лише виконавши наказ Бога.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Секрет перемоги в моєму житті полягає в тому, щоб слухатися Бога.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— Всемогутній Бог, який може перемогти численні сили ворога лише з 300 чоловіками.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не було використано Гедеоном і його 300 чоловіками, щоб перемогти свого ворога?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банки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факели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труби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мечі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Господь побачив, що він підійшов подивитися, то Бог покликав його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зсередини куща,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«Мойсей! Мойсей!» І сказав Мойсей: «Ось я».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lang="u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/>
              <a:t>Коли ангел Господній з’явився Гедеону, він сказав: «Господь з тобою, могутній воїне».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Судді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/>
              <a:t>Самсон, сильний воїн.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Жінка народила хлопчика і назвала його Самсоном. Він виріс, і Господь благословив його,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Судді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Серед ізраїльтян був лідер на ім’я Самсон. Він був чоловіком, який мав бути виділений Богові від народження.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був дуже сильним воїном. Через Самсона філістимляни та інші країни, які їх гнобили, не могли гнобити ізраїльтян</a:t>
            </a:r>
            <a:r xmlns:a="http://schemas.openxmlformats.org/drawingml/2006/main">
              <a:rPr lang="u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більше.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Його сила була завдяки волоссю. Але його волосся поголили через те, що його обдурили. Отже, він втратив свою силу.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Самсона схопили, і вороги з нього посміялися. Він пошкодував, що його одурили через зарозумілість.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молився до Бога, щоб він знову зміцнив його. Бог відповів на його молитву і нарешті дав йому силу.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був людиною, яка отримала особливу благодать і покликання від Бога.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через свою зарозумілість,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він втратив їх усіх.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також є улюбленими дітьми Бога, які отримали Божу благодать і місію.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ми маємо смиритися перед Словом Божим.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слухає і відповідає на наші серйозні та правдиві молитви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Немає.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Десять катастроф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Звідки взялася сила Самсона?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волосся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волосся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Жінка народила хлопчика і назвала його Самсоном. Він виріс, і Господь благословив його,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Судді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/>
              <a:t>Рут, жінка благородного характеру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Твій народ буде моїм народом, і твій Бог буде моїм Богом.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Єврейка Ноомі мала двох синів, які одружилися з язичниками. Але двоє її синів загинули. Отже, вона залишилася з двома своїми невістками-вдовами.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Ноомі вирішила повернутися до свого дому в Юді. Вона сказала своїм двом невісткам повертатися додому. Але її друга невістка не повернулася до рідного міста, а пішла за свекрухою в Юдею.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довелося зібрати залишки зерна, щоб жити з Ноомі, оскільки в неї не було чоловіка, який би керував домом.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випадково зібрала залишки зерна на полі, що належало Боазу. Боаз подумав, що вона благородна жінка, і одружився з Рут.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Боаз прийняв Рут і Ноомі як сім’ю і жив щасливим життям. У майбутньому цар Давид та Ісус походили з роду Боаза та Рут.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була язичницею. Вона була доброю і щирою жінкою і добре служила своїй свекрусі.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вона була благословенна.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також повинні допомагати нашим сусідам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поклонятися Богу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 добрим і щирим серцем.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пізнають єгиптяни, що Я Господь, коли простягну Свою руку на Єгипет і виведу ізраїльтян із нього.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не дивиться на зовнішність, але дивиться на серце.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Чому Ноомі повернулася додому з Моава в Юду?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 вона захворіла..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її чоловік помер..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двоє її синів померли..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вона хотіла зустрітися зі своєю родиною..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тому що двоє її синів померли..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Твій народ буде моїм народом, і твій Бог буде моїм Богом.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Молитва Ханни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хлопець Самуїл продовжував ріс ростом і милістю в Господа та в людей.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Ханни не було сина. Отже, вона була така сумна, що вона молилася до Бога. «О, Боже Отче, якщо ти даси мені сина, я віддам його за тебе на всі дні його життя».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згадав її молитву і дав Анні сина на ім’я Самуїл.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 віддала свого сина поклонятися Богові в храмі, як вона молилася раніше.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Самуїл жив у храмі, поклоняючись Богові. Він отримав багато благодаті від людей і Бога.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Маленький Самуїл добре виріс і став хлопчиком. Потім, пізніше, він став пророком, який прислухався до голосу Бога.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передав наказ Бога єгипетському цареві фараону. «Так говорить Господь: відпусти народ мій, щоб він поклонився мені».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вислухав усі молитви Анни, згадав про неї і повністю відповів.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слухає всі наші молитви.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ми повинні молитися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серйозно і чесно.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вислухав нашу молитву і вірно відповів.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lang="u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Чому Ханна була така сумна?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біль у животі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відсутність грошей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відсутність сина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вона була потворною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через відсутність сина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хлопець Самуїл продовжував ріс ростом і милістю в Господа та в людей.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Немає.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Цар Саул, перший цар Ізраїлю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відповів: «Послухай їх і дай їм царя». Тоді Самуїл сказав ізраїльтянам: «Вертайтеся кожен до свого міста».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«Нам потрібен король!» Народ Ізраїлю просив дати їм царя Самуїла.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дам їм царя, як вони просили», — відповів Бог Самуїлу.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послав Саула до Самуїла. Бог дозволив Самуїлу вилити оливу на його голову, щоб стати царем Ізраїлю.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«Це наш лідер, Саул». Самуїл повідомив ізраїльтянам, що Бог призначив Саула лідером Ізраїлю.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"У жодному разі! Хто такий Бог? Я бог». Фараон рішуче відмовився.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Спочатку Саул добре керував ізраїльтянами, сумлінно виконуючи Божу волю. Однак він став поганим царем, який зрадив волю Бога через свою зарозумілість і гордість.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Спочатку Савл був скромним.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після того, як він став королем,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більше не корився Божій волі.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став зарозумілим і жадібним.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Ви повинні постійно бути смиренними, коли ваш Отець Бог піднімає вас.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любить смиренних,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 відкидає гордих.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Про що ізраїльтяни просили Самуїла?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їжа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король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Слово Боже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будинок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король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відповів: «Послухай їх і дай їм царя». Тоді Самуїл сказав ізраїльтянам: «Вертайтеся кожен до свого міста».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Немає.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/>
              <a:t>Юнак, Давид, який убив Голіафа</a:t>
            </a:r>
            <a:r xmlns:a="http://schemas.openxmlformats.org/drawingml/2006/main">
              <a:rPr lang="uk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сказав Давид до филистимлянина: «Ти йдеш на мене з мечем, і списом, і списом, а я йду на тебе в ім’я Господа Саваота, Бога Ізраїлевих військ, яким ти зневажив.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 таборі філістимлян був велетенський воїн на ім’я Голіаф. Він образив ім'я Бога, розпочавши бійку.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наважувався битися проти нього, бо налякав його.</a:t>
            </a:r>
          </a:p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час, молодий хлопець, Давид сказав цареві Саулу: «Піду я битися з ним».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можу перемогти його, якщо Бог зі мною».</a:t>
            </a:r>
          </a:p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підійшов до Голіафа з п'ятьма гладкими каменями.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молився Богу. «Господи, будь ласка, скажи мені, що ти будеш робити відтепер».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— сказав Давид Голіафу, який виступив проти нього з мечем і списом. «Я воюю проти вас в ім’я Бога Ягве!»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Давид кинув камінь і вдарив Голіафа по лобі.</a:t>
            </a:r>
          </a:p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У цій битві Давид здобув перемогу з Божою допомогою.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Ізраїльські солдати боялися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велетня Голіафа. Вони боялися його.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Давид, який вірив у Божий захист, мужньо бився з ним і переміг його.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вірити, що Бог завжди нас оберігає. Ми можемо мати сміливість через віру в те, що Бог захистить нас за будь-яких обставин.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Мужність, яка походить від віри в Бога, може подолати будь-який страх.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дає перемогу тим, хто бореться за Нього.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Давид кинув у Голіафа?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спис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камінь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щит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камінь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сказав Давид до филистимлянина: «Ти йдеш на мене з мечем, і списом, і списом, а я йду на тебе в ім’я Господа Саваота, Бога Ізраїлевих військ, яким ти зневажив.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Самуїла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Напустив Бог десять лих на всю єгипетську землю. Єгипетський народ і фараон дізналися, хто є справжнім Богом.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«Мойсею, зараз же вийди з Єгипту з усіма своїми ізраїльтянами». У фараона не було іншого вибору, як відпустити їх.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вважав, що він найсильніший з ігноруванням Бога.</a:t>
            </a:r>
            <a:r xmlns:a="http://schemas.openxmlformats.org/drawingml/2006/main">
              <a:rPr lang="u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йому довелося потрапити під великі лиха.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визнати, що Бог є Всемогутнім, а не 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Господь побачив, що він підійшов подивитися, то Бог покликав його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зсередини куща,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«Мойсей! Мойсей!» І сказав Мойсей: «Ось я».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відрізняється від ідолів чи інших фальшивих богів.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живий і діє своєю могутньою силою.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лиха Бог напустив на Єгипет?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п'ять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дванадцять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десять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пізнають єгиптяни, що Я Господь, коли простягну Свою руку на Єгипет і виведу ізраїльтян із нього.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НІ. 18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Хмарний стовп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4400"/>
              <a:t>і Вогняний стовп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Удень Господь йшов перед ними в стовпі хмари, щоб вести їх по дорозі, а вночі в стовпі вогню, щоб освітлювати їх, щоб вони могли йти вдень і вночі.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Ізраїльський народ жив у Єгипті 430 років. Наприкінці 430 років вони покинули Єгипет, щоб повернутися до землі обітованої — Ханаану.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нам вибрати правильну дорогу?», «А якщо зустрінемо на шляху поганих людей?» Вони дуже переживали.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Бог показав їм докази того, що він їх веде. Це був хмарний стовп.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Вночі він став стовпом вогню. Так Бог вів їх день і ніч.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«Ми не боїмося, бо з нами Бог!» Ізраїльтяни дякували Богові за те, що він провадив їх за допомогою стовпа хмари та стовпа вогню.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дня, коли Мойсей побачив, як єгиптянин б’є ізраїльтянина, він розлютився, став на бік свого народу і вбив єгиптянина.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lang="u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багато ізраїльтян переходили небезпечну пустелю, Бог показав їм докази того, що Він провадив і захищав їх за допомогою стовпа хмари та стовпа вогню.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Тепер Бог зі мною і береже мене. Подякуймо Богу.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завжди з нами.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Він береже нас вдень і вночі.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ізраїльтяни виходили з Єгипту, чим керував їх Бог?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стовп хмари та стовп вогню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птах і риба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сонце і місяць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собака і кіт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стовп хмари та стовп вогню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Удень Господь йшов перед ними в стовпі хмари, щоб вести їх по дорозі, а вночі в стовпі вогню, щоб освітлювати їх, щоб вони могли йти вдень і вночі.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Ізраїльтяни проходять через розділене море по суші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Мойсей простяг свою руку над морем, і цілу ніч Господь гнав море сильним східним вітром і перетворив його на сушу. Води розділилися,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та ізраїльтяни зустріли Червоне море на шляху до Ханаану.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Єгиптяни гнали ізраїльтян, щоб зловити їх знову.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 сталася чудова річ! Бог дозволив Червоному морю розділитися, і ізраїльтяни перейшли по суші.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Єгипетські солдати гнали їх, але море повернулося назад, усіх єгипетських солдатів затопило в море. Жоден із них не вижив.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фараон почув про це, Мойсей злякався його, і втік із єгипетського палацу та пішов жити в мідіянську пустелю.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 дякуємо Богу, що врятував нас! Усі ізраїльтяни з великим задоволенням співали радісних пісень.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врятував ізраїльтян із безвихідної ситуації.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 також був у ситуації, щоб померти через гріх, але Бог послав Ісуса, щоб врятувати мене!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мене врятував від вічної смерті!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О, Отче Боже, щиро дякую!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 є?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Бог.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є нашим рятівником, який чудовим способом спасає свій народ.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ізраїльтяни перейшли Червоне море?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послав їм великий корабель.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 Бог їм ходити по морській воді.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розділив Червоне море і дозволив їм йти далі</a:t>
            </a:r>
          </a:p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суха земля.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 їм Бог летіти над морем.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Бог розділив Червоне море і дозволив їм йти далі</a:t>
            </a:r>
          </a:p>
          <a:p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суха земля.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Мойсей простяг свою руку над морем, і цілу ніч Господь гнав море сильним східним вітром і перетворив його на сушу. Води розділилися,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/>
              <a:t>Бог, який спустив м'ясо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Я чув нарікання Ізраїлевих синів. Скажи їм: Увечері ви будете їсти м'ясо, а вранці насититесь хлібом, і пізнаєте ви, що Я Господь, Бог ваш!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не мали їжі в пустелі. Тоді вони нарікали на Мойсея та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Господь сказав до Мойсея. «Я спущу тобі їжу з неба».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Вранці тоненькі пластівці, схожі на паморозь, з’явилися на пустельній підлозі.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жив пастухом 40 років і врешті виповнилося 80 років.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Увечері перепілки налетіли на них і, впавши, накрили табір. Вони їх збирали, варили і їли. Вони не голодували навіть у пустелі.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"Дякую, Боже!" Мойсей та ізраїльтяни були вражені всемогутньою силою Бога.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забезпечував свій народ щоденною їжею дивовижним способом і своєю всемогутньою силою навіть у пустелі, де вони не могли її знайти.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віримо, що Бог сумлінно забезпечить нас нашими потребами Своїм чудовим способом.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 є?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чудовий Бог, Який знає наші потреби заздалегідь і забезпечує їх Своєю дивовижною дорогою.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Бог дав Своєму голодуючому народу?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і перепілка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Хліб і молоко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М'ясо та вода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Рис і суп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Манна і перепілка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Я чув нарікання Ізраїлевих синів. Скажи їм: Увечері ви будете їсти м'ясо, а вранці насититесь хлібом, і пізнаєте ви, що Я Господь, Бог ваш!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Немає.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/>
              <a:t>Десять заповідей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був там із Господом сорок днів і сорок ночей, не їв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хліба або питної води. І він написав на скрижалях слова заповіту - десять заповідей.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прийшли до гори Хорив (гори Синай). Слава Господа Бога сповнилася на горі Синай (гора Хорив).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сказав до Мойсея: «Вийди до мене на гору». Мойсей зійшов на гору Божу.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Бог покликав його серед палаючого куща і сказав йому: «Я посилаю тебе до фараона, щоб врятувати мій народ, ізраїльтян, з Єгипту».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Господь Бог зустрів на горі Хорив.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дав Мойсею кам’яні скрижалі. Бог написав на ньому закони та накази, щоб ізраїльтяни їх дотримувалися — Десять заповідей.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«Дякую Тобі, Господи, що Ти дав нам закони».</a:t>
            </a:r>
          </a:p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подумав: «Я передам і навчу ці дорогоцінні десять заповідей».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заповідей - це дорогоцінні правила, які Бог дав для нашого життя.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ми слухаємося Божих законів, Бог буде задоволений нашим життям.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Бог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дав нам закони і десять заповідей.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відкрив нам Себе через ці закони та заповіді.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 Бог написав десять заповідей?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Дерев'яна табличка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Грязь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Папір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Кам'яна табличка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Кам'яна табличка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був там із Господом сорок днів і сорок ночей, не їв</a:t>
            </a: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хліба або питної води. І він написав на скрижалях слова заповіту - десять заповідей.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Золоте теля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Він узяв те, що йому давали, і зробив із нього литого ідола</a:t>
            </a:r>
          </a:p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теляти, формуючи його інструментом. Тоді вони сказали: «Це твої боги, Ізраїлю, що вивели тебе з Єгипту».</a:t>
            </a:r>
          </a:p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Мойсей так довго не сходив з гори, їм стало не по собі. «Нам потрібен наш бог, щоб вести нас замість Мойсея».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повернувся до Єгипту, щоб врятувати свій народ, ізраїльтян, які тримали палицю, яку дав йому Бог.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вони зробили золоте теля і поклонялися йому як своєму богу, який веде їх.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Мойсей, який приніс десять заповідей, дуже розлютився.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люто розгнівався на них. «Я їх знищу. Тоді я зроблю з вас великий народ».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Але Мойсей серйозно молився Богу пробачити їх. Бог почув молитву Мойсея і простив їм.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lang="u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Найбільше Бог ненавидить поклоніння іншим богам замість Нього.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створюй собі кумира ні за що.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б не трапилося, ти не вклоняйся їм і не поклоняйся їм.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Бог…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найбільше ненавидить ідолопоклонство замість Нього.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Якого ідола зробили ізраїльтяни для вчинення гріхів?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Золотий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Золоте теля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Срібне теля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Срібло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орел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Золоте теля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Він узяв те, що йому давали, і зробив із нього литого ідола</a:t>
            </a:r>
          </a:p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теляти, формуючи його інструментом. Тоді вони сказали: «Це твої боги, Ізраїлю, що вивели тебе з Єгипту».</a:t>
            </a:r>
          </a:p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Вихід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No23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Дім Божий (скинія) в пустелі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Того дня, коли була встановлена скинія, намет свідчення, хмара накрила її. З вечора до ранку хмара над скинією була схожа на вогонь.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покликав Мойсея лідером ізраїльтян, коли йому було 80 років.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Божий план відрізняється від нашого, але Його план завжди досконалий.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вірити, що Божий план досконалий, і ми повинні покладатися на Нього.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сказав Мойсеєві зробити Скинію – Дім Божий.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розповів усе про Скинію — її форму та все, що для неї слід підготувати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Бог дав їм знати, як використовувати кожну статтю, коли вони поклоняються Богу в Скинії.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Мойсей та ізраїльтяни зробили Скинію – дім Божий – згідно з вказівкою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Того дня, коли була встановлена скинія, хмара, що показувала славу Божу, накрила її. Скинія була знаком того, що Бог був з ізраїльтянами.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дозволив ізраїльтянам побудувати скинію — дім Бога, і змусив їх жити в центрі скинії.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жити з Богом як центром нашого розуму та життя.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rgbClr val="FF0000"/>
                </a:solidFill>
              </a:rPr>
              <a:t>Бог?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живе з нами, ходить з нами, веде нас і розмовляє з нами.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Бог дозволив ізраїльтянам зробити?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Золоте теля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заповідей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Скинія – дім Божий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Скинія – дім Божий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bg1">
                    <a:lumMod val="50000"/>
                  </a:schemeClr>
                </a:solidFill>
              </a:rPr>
              <a:t>Того дня, коли була встановлена скинія, намет свідчення, хмара накрила її. З вечора до ранку хмара над скинією була схожа на вогонь.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Числа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слово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з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Бог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400"/>
              <a:t>Зруйнований Єрихон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 є?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веде нас зі Своїми досконалими планами. У Божих планах немає помилок.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Сьомого разу, коли священики засурмили в сурму, Ісус Навин наказав людям: «Кличте, бо Господь дав вам це місто!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хотіли потрапити в обітовану землю. Але Єрихон, який був великим замком, перегородив їм шлях.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сказав Ісусу Навину, який був їх лідером, як знищити Єрихон.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обходили мур Єрихону протягом семи днів згідно з Божим наказом.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Поки вони шість днів марширували навколо стіни, кожен день по одному разу, Єрихон не поворухнувся ні на дюйм.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сьомий день вони обійшли його сім разів. На сьомий раз вони гучно закричали, стіна впала.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не могли знищити Єрихон власною силою. Але Бог знищив Єрихон Своєю власною силою для них.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Ізраїльтяни здобули перемогу через послух Богові.</a:t>
            </a: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жити своїм життям у послуху Богові.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Подякуймо Богу за перемогу!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3200"/>
              <a:t>Бог?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rgbClr val="C00000"/>
                </a:solidFill>
              </a:rPr>
              <a:t>Боже..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Бог дає перемогу Своїм людям через Свою велику Силу.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Бог Перемоги!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Бог наказав Ісусу Навину зруйнувати Єрихон?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Кидати каміння в Єрихон протягом семи днів.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Моліться сім днів за Єрихон.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Сім днів співайте Єрихону.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Марш стіни Єрихону протягом семи днів і в</a:t>
            </a:r>
          </a:p>
          <a:p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останній день голосно кричати.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Марш стіни Єрихону протягом семи днів і в</a:t>
            </a:r>
          </a:p>
          <a:p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останній день голосно кричати.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Сьомого разу, коли священики засурмили в сурму, Ісус Навин наказав людям: «Кличте, бо Господь дав вам це місто!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